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5D6C63D-9EDC-49CB-B8CF-E7B48E32D62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D52852-2EA4-47FA-951B-FFEE033DFF0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C3A2C1-4F69-4792-BEE8-0A91042F9843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AE6625-7B7B-475C-B584-15024E49194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E96E84-E682-4D0C-AB3A-00D4FDAA0C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D512BA6-EBBD-43EA-8DD8-397936358E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E386F8-D349-4ACD-B17E-5DAD1DDBF39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22C4D2E-1AA3-4DD9-BB82-5889D31615A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64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8FB9ED-AC05-4BC0-A502-C4B9131F625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585137-FF57-4A22-B1BA-C63AED985B7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680" y="304416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022AB19-903C-4B14-8897-7A267231A56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US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81E3CE-29FE-4DA4-9397-143D9F0E5B4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Click to edit the title text format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US" sz="1400" spc="-1" strike="noStrike">
                <a:latin typeface="Times New Roman"/>
              </a:defRPr>
            </a:lvl1pPr>
          </a:lstStyle>
          <a:p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buNone/>
              <a:defRPr b="0" lang="en-US" sz="1400" spc="-1" strike="noStrike">
                <a:latin typeface="Times New Roman"/>
              </a:defRPr>
            </a:lvl1pPr>
          </a:lstStyle>
          <a:p>
            <a:pPr algn="r">
              <a:buNone/>
            </a:pPr>
            <a:fld id="{18FC742B-A97A-47B9-A747-207CDE6EAA35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4400" spc="-1" strike="noStrike">
                <a:latin typeface="Arial"/>
              </a:rPr>
              <a:t>Title 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US" sz="3200" spc="-1" strike="noStrike">
                <a:latin typeface="Arial"/>
              </a:rPr>
              <a:t>Content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LibreOffice/7.3.7.2$Linux_AARCH64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2025-10-23T09:10:20Z</dcterms:created>
  <dc:creator/>
  <dc:description/>
  <dc:language>en-US</dc:language>
  <cp:lastModifiedBy/>
  <dcterms:modified xsi:type="dcterms:W3CDTF">2025-10-23T09:10:42Z</dcterms:modified>
  <cp:revision>1</cp:revision>
  <dc:subject/>
  <dc:title/>
</cp:coreProperties>
</file>