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_rels/presentation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</p:sldIdLst>
  <p:sldSz cx="10080625" cy="567055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DE9B5459-7D7B-43D4-B11A-09EF669AA9D3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Times New Roman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34877A91-9DE1-443C-BD4A-E9CDFB9080C6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Times New Roman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7C178891-3181-4C78-9DDC-19A16D3A85EA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Times New Roman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1C53C962-CE64-4915-8C93-94B56EBF0490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Times New Roman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0AC34E11-51FD-4941-96EB-2FEEDFFB61BB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Times New Roman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0B709E00-67D1-4704-AB98-ECF6F276054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Times New Roman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B4681E35-3EB1-489F-A4D1-DCF2B005F918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Times New Roman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B59065D4-1537-4D8F-9BB5-444EE7F64E81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1280" cy="4386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D5957845-C2CC-4F7A-B530-27CAE8F7AE80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Times New Roman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32C460F5-5E97-4918-84D9-3ABB115475F6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Times New Roman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6BC633E0-FA31-46F1-A14B-AFB5BA94EF58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Times New Roman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9588A737-C288-41EF-80A7-3240616C1181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800" spc="-1" strike="noStrike">
                <a:latin typeface="Times New Roman"/>
              </a:rPr>
              <a:t>Click to edit the title text format</a:t>
            </a:r>
            <a:endParaRPr b="0" lang="en-US" sz="1800" spc="-1" strike="noStrike">
              <a:latin typeface="Times New Roman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ftr" idx="1"/>
          </p:nvPr>
        </p:nvSpPr>
        <p:spPr>
          <a:xfrm>
            <a:off x="3447360" y="5165280"/>
            <a:ext cx="319464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ctr">
              <a:lnSpc>
                <a:spcPct val="100000"/>
              </a:lnSpc>
              <a:buNone/>
              <a:defRPr b="0" lang="en-US" sz="1400" spc="-1" strike="noStrike">
                <a:latin typeface="Times New Roman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b="0" lang="en-US" sz="1400" spc="-1" strike="noStrike">
                <a:latin typeface="Times New Roman"/>
              </a:rPr>
              <a:t>&lt;footer&gt;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 idx="2"/>
          </p:nvPr>
        </p:nvSpPr>
        <p:spPr>
          <a:xfrm>
            <a:off x="7227360" y="5165280"/>
            <a:ext cx="234792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r">
              <a:lnSpc>
                <a:spcPct val="100000"/>
              </a:lnSpc>
              <a:buNone/>
              <a:defRPr b="0" lang="en-US" sz="1400" spc="-1" strike="noStrike"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B7CC6113-F6E1-4DFD-AA59-84180D057001}" type="slidenum">
              <a:rPr b="0" lang="en-US" sz="1400" spc="-1" strike="noStrike">
                <a:latin typeface="Times New Roman"/>
              </a:rPr>
              <a:t>&lt;number&gt;</a:t>
            </a:fld>
            <a:endParaRPr b="0" lang="en-US" sz="1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dt" idx="3"/>
          </p:nvPr>
        </p:nvSpPr>
        <p:spPr>
          <a:xfrm>
            <a:off x="504000" y="5165280"/>
            <a:ext cx="234792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>
              <a:defRPr b="0" lang="en-US" sz="1400" spc="-1" strike="noStrike">
                <a:latin typeface="Times New Roman"/>
              </a:defRPr>
            </a:lvl1pPr>
          </a:lstStyle>
          <a:p>
            <a:r>
              <a:rPr b="0" lang="en-US" sz="1400" spc="-1" strike="noStrike">
                <a:latin typeface="Times New Roman"/>
              </a:rPr>
              <a:t>&lt;date/time&gt;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latin typeface="Arial"/>
              </a:rPr>
              <a:t>Click to edit the outline text format</a:t>
            </a:r>
            <a:endParaRPr b="0" lang="en-US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latin typeface="Arial"/>
              </a:rPr>
              <a:t>Second Outline Level</a:t>
            </a:r>
            <a:endParaRPr b="0" lang="en-US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latin typeface="Arial"/>
              </a:rPr>
              <a:t>Third Outline Level</a:t>
            </a:r>
            <a:endParaRPr b="0" lang="en-US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latin typeface="Arial"/>
              </a:rPr>
              <a:t>Fourth Outline Level</a:t>
            </a:r>
            <a:endParaRPr b="0" lang="en-US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Fifth Outline Level</a:t>
            </a:r>
            <a:endParaRPr b="0" lang="en-US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Sixth Outline Level</a:t>
            </a:r>
            <a:endParaRPr b="0" lang="en-US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latin typeface="Arial"/>
              </a:rPr>
              <a:t>Seventh Outline Level</a:t>
            </a:r>
            <a:endParaRPr b="0" lang="en-US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US" sz="4400" spc="-1" strike="noStrike">
                <a:latin typeface="Arial"/>
              </a:rPr>
              <a:t>Title </a:t>
            </a:r>
            <a:endParaRPr b="0" lang="en-US" sz="4400" spc="-1" strike="noStrike">
              <a:latin typeface="Times New Roman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280" cy="32878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US" sz="3200" spc="-1" strike="noStrike">
                <a:latin typeface="Arial"/>
              </a:rPr>
              <a:t>Content</a:t>
            </a:r>
            <a:endParaRPr b="0" lang="en-US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US" sz="4400" spc="-1" strike="noStrike">
                <a:latin typeface="Times New Roman"/>
              </a:rPr>
              <a:t>Master Slide</a:t>
            </a:r>
            <a:endParaRPr b="0" lang="en-US" sz="4400" spc="-1" strike="noStrike">
              <a:latin typeface="Times New Roman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LibreOffice/7.3.7.2$Linux_AARCH64 LibreOffice_project/30$Build-2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2025-10-23T09:10:20Z</dcterms:created>
  <dc:creator/>
  <dc:description/>
  <dc:language>en-US</dc:language>
  <cp:lastModifiedBy/>
  <dcterms:modified xsi:type="dcterms:W3CDTF">2025-10-23T09:13:54Z</dcterms:modified>
  <cp:revision>2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